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8" r:id="rId4"/>
    <p:sldId id="257" r:id="rId5"/>
    <p:sldId id="259" r:id="rId6"/>
    <p:sldId id="267" r:id="rId7"/>
    <p:sldId id="260" r:id="rId8"/>
    <p:sldId id="262" r:id="rId9"/>
    <p:sldId id="268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1098-B6F8-4F99-A789-3E630615BC6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95EB-C023-473C-A45A-E8F8C6BB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77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1098-B6F8-4F99-A789-3E630615BC6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95EB-C023-473C-A45A-E8F8C6BB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94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1098-B6F8-4F99-A789-3E630615BC6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95EB-C023-473C-A45A-E8F8C6BBFE4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7847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1098-B6F8-4F99-A789-3E630615BC6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95EB-C023-473C-A45A-E8F8C6BB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18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1098-B6F8-4F99-A789-3E630615BC6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95EB-C023-473C-A45A-E8F8C6BBFE4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8748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1098-B6F8-4F99-A789-3E630615BC6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95EB-C023-473C-A45A-E8F8C6BB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6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1098-B6F8-4F99-A789-3E630615BC6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95EB-C023-473C-A45A-E8F8C6BB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08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1098-B6F8-4F99-A789-3E630615BC6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95EB-C023-473C-A45A-E8F8C6BB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28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1098-B6F8-4F99-A789-3E630615BC6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95EB-C023-473C-A45A-E8F8C6BB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77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1098-B6F8-4F99-A789-3E630615BC6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95EB-C023-473C-A45A-E8F8C6BB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3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1098-B6F8-4F99-A789-3E630615BC6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95EB-C023-473C-A45A-E8F8C6BB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3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1098-B6F8-4F99-A789-3E630615BC6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95EB-C023-473C-A45A-E8F8C6BB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11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1098-B6F8-4F99-A789-3E630615BC6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95EB-C023-473C-A45A-E8F8C6BB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90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1098-B6F8-4F99-A789-3E630615BC6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95EB-C023-473C-A45A-E8F8C6BB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5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1098-B6F8-4F99-A789-3E630615BC6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95EB-C023-473C-A45A-E8F8C6BB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1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1098-B6F8-4F99-A789-3E630615BC6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95EB-C023-473C-A45A-E8F8C6BB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6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F1098-B6F8-4F99-A789-3E630615BC6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4D295EB-C023-473C-A45A-E8F8C6BB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4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Story Board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Zainab</a:t>
            </a:r>
            <a:r>
              <a:rPr lang="en-US" dirty="0" smtClean="0"/>
              <a:t> </a:t>
            </a:r>
            <a:r>
              <a:rPr lang="en-US" dirty="0" err="1" smtClean="0"/>
              <a:t>dia</a:t>
            </a:r>
            <a:endParaRPr lang="en-US" dirty="0" smtClean="0"/>
          </a:p>
          <a:p>
            <a:r>
              <a:rPr lang="en-US" dirty="0" smtClean="0"/>
              <a:t>Mohammad </a:t>
            </a:r>
            <a:r>
              <a:rPr lang="en-US" dirty="0" err="1" smtClean="0"/>
              <a:t>iskandarani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94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Story Board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Zainab</a:t>
            </a:r>
            <a:r>
              <a:rPr lang="en-US" dirty="0" smtClean="0"/>
              <a:t> </a:t>
            </a:r>
            <a:r>
              <a:rPr lang="en-US" dirty="0" err="1" smtClean="0"/>
              <a:t>dia</a:t>
            </a:r>
            <a:endParaRPr lang="en-US" dirty="0" smtClean="0"/>
          </a:p>
          <a:p>
            <a:r>
              <a:rPr lang="en-US" dirty="0" smtClean="0"/>
              <a:t>Mohammad </a:t>
            </a:r>
            <a:r>
              <a:rPr lang="en-US" dirty="0" err="1" smtClean="0"/>
              <a:t>iskandarani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86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 </a:t>
            </a:r>
            <a:br>
              <a:rPr lang="en-US" dirty="0" smtClean="0"/>
            </a:br>
            <a:r>
              <a:rPr lang="en-US" dirty="0" smtClean="0"/>
              <a:t>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15" y="1076371"/>
            <a:ext cx="5723222" cy="5214616"/>
          </a:xfrm>
        </p:spPr>
      </p:pic>
    </p:spTree>
    <p:extLst>
      <p:ext uri="{BB962C8B-B14F-4D97-AF65-F5344CB8AC3E}">
        <p14:creationId xmlns:p14="http://schemas.microsoft.com/office/powerpoint/2010/main" val="103918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Mobile App</a:t>
            </a:r>
            <a:br>
              <a:rPr lang="en-US" dirty="0" smtClean="0"/>
            </a:br>
            <a:r>
              <a:rPr lang="en-US" dirty="0" smtClean="0"/>
              <a:t>OCR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37" y="1270000"/>
            <a:ext cx="5817754" cy="5458691"/>
          </a:xfrm>
        </p:spPr>
      </p:pic>
      <p:sp>
        <p:nvSpPr>
          <p:cNvPr id="7" name="Rectangle 6"/>
          <p:cNvSpPr/>
          <p:nvPr/>
        </p:nvSpPr>
        <p:spPr>
          <a:xfrm>
            <a:off x="997527" y="2029691"/>
            <a:ext cx="1902115" cy="1122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captures the tag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895600" y="2784764"/>
            <a:ext cx="2080068" cy="374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564582" y="3151909"/>
            <a:ext cx="2812473" cy="1489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can add any important detail that might not be mentioned on the tag(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material,color,etc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…)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373091" y="4156364"/>
            <a:ext cx="1440873" cy="360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61" y="3876963"/>
            <a:ext cx="3048264" cy="1902117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3255818" y="4828021"/>
            <a:ext cx="1490175" cy="367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77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066" y="45258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Mobile App</a:t>
            </a:r>
            <a:br>
              <a:rPr lang="en-US" dirty="0" smtClean="0"/>
            </a:br>
            <a:r>
              <a:rPr lang="en-US" dirty="0" smtClean="0"/>
              <a:t>fallback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81" y="1270000"/>
            <a:ext cx="5457537" cy="5457537"/>
          </a:xfrm>
        </p:spPr>
      </p:pic>
      <p:sp>
        <p:nvSpPr>
          <p:cNvPr id="8" name="Rectangle 7"/>
          <p:cNvSpPr/>
          <p:nvPr/>
        </p:nvSpPr>
        <p:spPr>
          <a:xfrm>
            <a:off x="207818" y="2133600"/>
            <a:ext cx="1902115" cy="1122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captures the item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32618" y="3655291"/>
            <a:ext cx="3103418" cy="1567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can write a manual description to add any details that might be missed by the AI recognition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23310" y="4627418"/>
            <a:ext cx="2923309" cy="156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When scan is pressed user is redirected to the website where AI generated results are displayed (suggested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price,new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ref,etc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…)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008909" y="2479964"/>
            <a:ext cx="2881746" cy="775854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089564" y="5541818"/>
            <a:ext cx="1634836" cy="96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206836" y="4830042"/>
            <a:ext cx="2036619" cy="157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92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Website</a:t>
            </a:r>
            <a:br>
              <a:rPr lang="en-US" dirty="0" smtClean="0"/>
            </a:br>
            <a:r>
              <a:rPr lang="en-US" dirty="0" smtClean="0"/>
              <a:t>Employees Page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86255" y="1930400"/>
            <a:ext cx="2764092" cy="1436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image of the item/tag scanned is displayed along with a generated name for it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6683" y="1849581"/>
            <a:ext cx="2355273" cy="1517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AI suggests a price by comparing the item with similar products in the database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5527" y="3655212"/>
            <a:ext cx="2355273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unique reference is generated for the item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8001" y="5300633"/>
            <a:ext cx="2544277" cy="1484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AIs confidence score shows how certain the system is about its suggestion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the user can pick any of the levels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8368145" y="4402281"/>
            <a:ext cx="3685309" cy="2043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When the Employee clicks “Add Reference”, the item does not immediately go into the database, instead it gets sent to the Supervisor for approval (to maintain data integrity)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670" y="609600"/>
            <a:ext cx="3993083" cy="5989625"/>
          </a:xfrm>
        </p:spPr>
      </p:pic>
      <p:cxnSp>
        <p:nvCxnSpPr>
          <p:cNvPr id="8" name="Straight Arrow Connector 7"/>
          <p:cNvCxnSpPr/>
          <p:nvPr/>
        </p:nvCxnSpPr>
        <p:spPr>
          <a:xfrm>
            <a:off x="2590800" y="3108960"/>
            <a:ext cx="1837509" cy="546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51398" y="4606635"/>
            <a:ext cx="2355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22278" y="5114715"/>
            <a:ext cx="1406031" cy="724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6988629" y="2481943"/>
            <a:ext cx="1045028" cy="13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536179" y="2299063"/>
            <a:ext cx="2526729" cy="14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453051" y="5114715"/>
            <a:ext cx="1915094" cy="489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10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 Not Found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1840" y="279537"/>
            <a:ext cx="4181633" cy="62724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45473" y="1815737"/>
            <a:ext cx="2390503" cy="107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has the option to rescan the item or do a broader search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3735976" y="2037807"/>
            <a:ext cx="1239692" cy="31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425543" y="2795451"/>
            <a:ext cx="2743200" cy="90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can create a new item and manually enter the info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413863" y="2534194"/>
            <a:ext cx="2075474" cy="901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867989" y="4937760"/>
            <a:ext cx="2351314" cy="1410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Submit the info in which the supervisor can either approve/reject or edit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219303" y="5277394"/>
            <a:ext cx="940526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14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Website</a:t>
            </a:r>
            <a:br>
              <a:rPr lang="en-US" dirty="0" smtClean="0"/>
            </a:br>
            <a:r>
              <a:rPr lang="en-US" dirty="0" smtClean="0"/>
              <a:t>Supervisors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15" y="207097"/>
            <a:ext cx="4201030" cy="6301547"/>
          </a:xfrm>
        </p:spPr>
      </p:pic>
      <p:cxnSp>
        <p:nvCxnSpPr>
          <p:cNvPr id="6" name="Straight Arrow Connector 5"/>
          <p:cNvCxnSpPr/>
          <p:nvPr/>
        </p:nvCxnSpPr>
        <p:spPr>
          <a:xfrm flipH="1">
            <a:off x="7398328" y="1731818"/>
            <a:ext cx="1608167" cy="498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977745" y="753484"/>
            <a:ext cx="3117273" cy="1579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 details (image, name, price, reference ID, and confidence score) are displayed for review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0218" y="1930400"/>
            <a:ext cx="2770909" cy="1214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Supervisors can add notes if they believe changes or clarifications are needed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034145" y="2332903"/>
            <a:ext cx="2078182" cy="107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83228" y="3547485"/>
            <a:ext cx="4430335" cy="2396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“Approve” button confirms the AI’s suggestion and adds the item into the database.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“Reject” button removes the suggestion so it does not enter the database.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“Edit” option allows supervisors to modify product details before approval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585855" y="4114800"/>
            <a:ext cx="6511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167115" y="4114801"/>
            <a:ext cx="2025865" cy="706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461164" y="4114801"/>
            <a:ext cx="2669657" cy="1477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597451" y="4114801"/>
            <a:ext cx="3040368" cy="171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history of past approvals/rejections can be viewed, giving supervisors context and helping them maintain consistency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6578957" y="5112327"/>
            <a:ext cx="2131281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179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Website</a:t>
            </a:r>
            <a:br>
              <a:rPr lang="en-US" dirty="0" smtClean="0"/>
            </a:br>
            <a:r>
              <a:rPr lang="en-US" dirty="0" smtClean="0"/>
              <a:t>Admins Page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8655" y="1930400"/>
            <a:ext cx="3682206" cy="2313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hows errors automatically detected by the system.</a:t>
            </a:r>
            <a:b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 items include supervisor notes to provide context or corrections.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 can Approve Merge, Reject, or Edit the system’s suggestion.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3224" y="4530436"/>
            <a:ext cx="3474388" cy="942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displays repeated mistakes and error statistics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99195" y="4378036"/>
            <a:ext cx="3449782" cy="190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Summarizes customer feedback using NLP analysis, showing the percentage of positive, neutral, and negative responses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539" y="609599"/>
            <a:ext cx="3784599" cy="5676899"/>
          </a:xfrm>
        </p:spPr>
      </p:pic>
      <p:cxnSp>
        <p:nvCxnSpPr>
          <p:cNvPr id="15" name="Straight Arrow Connector 14"/>
          <p:cNvCxnSpPr/>
          <p:nvPr/>
        </p:nvCxnSpPr>
        <p:spPr>
          <a:xfrm flipV="1">
            <a:off x="3801291" y="1776549"/>
            <a:ext cx="1515292" cy="1332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409406" y="3827417"/>
            <a:ext cx="1907177" cy="1227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145383" y="4244109"/>
            <a:ext cx="1410788" cy="107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57200" y="5758872"/>
            <a:ext cx="3902339" cy="813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 can assign roles to users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153989" y="5564909"/>
            <a:ext cx="1593668" cy="483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32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Survey for</a:t>
            </a:r>
            <a:br>
              <a:rPr lang="en-US" dirty="0" smtClean="0"/>
            </a:br>
            <a:r>
              <a:rPr lang="en-US" dirty="0" smtClean="0"/>
              <a:t> Customer </a:t>
            </a:r>
            <a:br>
              <a:rPr lang="en-US" dirty="0" smtClean="0"/>
            </a:br>
            <a:r>
              <a:rPr lang="en-US" dirty="0" smtClean="0"/>
              <a:t>Feedback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944" y="1165497"/>
            <a:ext cx="4240822" cy="5313453"/>
          </a:xfrm>
        </p:spPr>
      </p:pic>
    </p:spTree>
    <p:extLst>
      <p:ext uri="{BB962C8B-B14F-4D97-AF65-F5344CB8AC3E}">
        <p14:creationId xmlns:p14="http://schemas.microsoft.com/office/powerpoint/2010/main" val="36069008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147</TotalTime>
  <Words>355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Story Board</vt:lpstr>
      <vt:lpstr>Log In  Page</vt:lpstr>
      <vt:lpstr>The Mobile App OCR</vt:lpstr>
      <vt:lpstr>The Mobile App fallback </vt:lpstr>
      <vt:lpstr>The Website Employees Page </vt:lpstr>
      <vt:lpstr>Item Not Found</vt:lpstr>
      <vt:lpstr>The Website Supervisors Page</vt:lpstr>
      <vt:lpstr>The Website Admins Page</vt:lpstr>
      <vt:lpstr>Survey for  Customer  Feedback</vt:lpstr>
      <vt:lpstr>Story Board</vt:lpstr>
    </vt:vector>
  </TitlesOfParts>
  <Company>SACC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 Board</dc:title>
  <dc:creator>Maher Fattouh</dc:creator>
  <cp:lastModifiedBy>Maher Fattouh</cp:lastModifiedBy>
  <cp:revision>11</cp:revision>
  <dcterms:created xsi:type="dcterms:W3CDTF">2025-10-20T22:17:37Z</dcterms:created>
  <dcterms:modified xsi:type="dcterms:W3CDTF">2025-12-03T22:11:36Z</dcterms:modified>
</cp:coreProperties>
</file>